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71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737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125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371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1671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394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809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3063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8020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7619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819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12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84AB-24CE-4CF4-AE84-B87C6FDDE2DE}" type="datetimeFigureOut">
              <a:rPr lang="es-419" smtClean="0"/>
              <a:t>1/12/2020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045D9-7CE6-4133-8FDF-046DAF8588A8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9268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Picture 2" descr="ESP32 Dev kit | esp32-dev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1" y="-4780756"/>
            <a:ext cx="21831300" cy="92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1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3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08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69" t="19704" r="44965" b="12470"/>
          <a:stretch/>
        </p:blipFill>
        <p:spPr>
          <a:xfrm>
            <a:off x="373487" y="309094"/>
            <a:ext cx="8530628" cy="6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3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7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5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49424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77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80" t="20267" r="57324" b="12658"/>
          <a:stretch/>
        </p:blipFill>
        <p:spPr>
          <a:xfrm>
            <a:off x="206062" y="115909"/>
            <a:ext cx="6642902" cy="63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7" t="19704" r="59542" b="13033"/>
          <a:stretch/>
        </p:blipFill>
        <p:spPr>
          <a:xfrm>
            <a:off x="206060" y="167425"/>
            <a:ext cx="6462101" cy="6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70" t="19704" r="48766" b="13033"/>
          <a:stretch/>
        </p:blipFill>
        <p:spPr>
          <a:xfrm>
            <a:off x="141668" y="0"/>
            <a:ext cx="8200570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8" t="20642" r="59965" b="13409"/>
          <a:stretch/>
        </p:blipFill>
        <p:spPr>
          <a:xfrm>
            <a:off x="244698" y="-1"/>
            <a:ext cx="6452314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022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6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Panorámica</PresentationFormat>
  <Paragraphs>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7</cp:revision>
  <dcterms:created xsi:type="dcterms:W3CDTF">2020-12-01T02:23:47Z</dcterms:created>
  <dcterms:modified xsi:type="dcterms:W3CDTF">2020-12-02T03:02:58Z</dcterms:modified>
</cp:coreProperties>
</file>